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Song is Love Unknown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“Crucify!” is all their breath,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for His death they thirst and cry.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Why, what hath my Lord done?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makes this rage and spite?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made the lame to run;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gave the blind their sight.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injuries! Yet they at these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Themselves displease,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'gainst Him rise.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rise, and needs will have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dear Lord made away.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murderer they save;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Prince of Life they slay.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cheerful He to suff'ring goes,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He His foes from thence might free.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life, no house, no home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Lord on earth might have;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death, no friendly tomb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what a stranger gave.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song is love unknown–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Savior’s love to me;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may I say? Heav'n was His home;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mine the tomb wherein He lay.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might I stay and sing–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story so divine!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was love, dear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was grief like Thine.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Friend, in whose sweet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all my days could gladly spend.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to the loveless shown,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they might lovely be.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who am I, that for my sake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Lord should take frail flesh and die?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came from His blest throne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 to bestow;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men made strange, and none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longed for Christ would know.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oh, my Friend, my Friend indeed,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at my need His life did spend!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Sometimes they strew His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His sweet praises sing;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Resounding all the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Hosannas to their King.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2026-08-24T07:36:18Z</dcterms:created>
  <dcterms:modified xsi:type="dcterms:W3CDTF">2026-08-24T07:36:18Z</dcterms:modified>
</cp:coreProperties>
</file>