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కల్వరి గిరిపై సిలువ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Kalvari Giripai Siluva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కల్వరి గిరిపై సిలువ భారం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భరించితివా ఓ నా ప్రభువా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Kalvari Giripai Siluva Bhaaram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Bharinchithivaa O Naa Prabhuvaa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పాపముకై నీ రక్తమును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 పైన అర్పించితివా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Paapamukai Nee Rakthamunu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 Paina Arpinchithivaa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దుష్టుండనై బల్లెము బూని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గ్రుచ్చితి తండ్రి ప్రక్కలోన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Dushtundanai Ballemu Booni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Gruchchithi Thandri Prakkalona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కేక వేసి నీదు ప్రాణం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 పైన అర్పించితివా (2)       ||కల్వరి||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Keka Vesi Needhu Praanam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 Paina Arpinchithivaa (2)        ||Kalvari||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మూడు దినములు సమాధిలో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ముదము తోడ నిద్రించితివా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Moodu Dinamul Samaadhilo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Mudhamu Thoda Nidrinchithivaa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రక్షణకి సజీవముతో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సమాధిన్ గెల్చి లేచిన తండ్రి (2)       ||కల్వరి||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Rakshanaki Sajeevamutho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Samaadhin Gelchi Lechina Thandri (2)        ||Kalvari||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ఆరోహణమై వాగ్ధానాత్మన్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సంఘము పైకి పంపించితివా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Aarohanamai Vaagdhaanaathman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Sanghamu Paiki Pampinchithivaa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రాకడకై నిరీక్షణతో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నిందలనెల్ల భరించెదను (2)       ||కల్వరి||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Raakadakai Nireekshanatho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Nindhalanella Bharinchedhanu (2)        ||Kalvari||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2026-02-25T09:09:31Z</dcterms:created>
  <dcterms:modified xsi:type="dcterms:W3CDTF">2026-02-25T09:09:31Z</dcterms:modified>
</cp:coreProperties>
</file>