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క్రీస్తేసు నీకే మా స్తుతులు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Kreesthesu Neeke Maa Sthuthulu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 దివ్య భాగ్యమా - కెపుడో - వింతైన నీ - రాకడ నాశించి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వేచి యున్నామిలలో - ప్రాణ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 Divya Bhaagyamaa - Kepudo - Vinthaina Nee - Raakada Naashinchi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Vechi Yunnaamilalo - Praana Priyudaa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క్రీస్తేసు నీకే మా స్తుతులు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Kreesthesu Neeke Maa Sthuthulu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విభుడా మాదు స్తుతులే - నీ హారములు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Vibhudaa Maadu Sthuthule - Nee Haaramulu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దేవుండైనట్టి నేను - నీకు నిత్యం - తోడై యున్నాను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నీకేమియు తక్కువకా - దన్న ప్రియుడా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Devundainatti Nenu - Neeku Nithyan - Thodai Yunnaanu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Neekemiyu Thakkuvakaa - Danna Priyudaa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మునుపటికంటె - అధికంబైన - మేలును మీకు - కలుగ జేసెదను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అని ప్రోత్సాహించిన మా - క్రీస్తు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Munupatikante - Adhikambaina - Melunu Meeku - Kaluga Jesedanu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Ani Prothsaahinchina Maa - Kreesthu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విస్తార వెండి బంగారం - ఎంతో ఉన్నది - పని ప్రారంభించి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మందిరమును కట్టించు - మనిన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Visthaara Vendi Banggaaran - Entho Unnadi - Pani Praarambhinchi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Mandiramunu Kattinchu - Manina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సంఘమును - నే కట్టెదను - నాతో మీరు - జత పనివారనిన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వింతైన మా ప్రధాన - శిల్పి క్రీస్తు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Sangghamunu - Ne Kattedanu - Naatho Meeru - Jatha Panivaaranina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Vinthaina Maa Pradhaana - Shilpi Kreesthu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పర్వతముల - నెక్కి మీరు - మ్రానులందెచ్చి - నా మందిరమును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నిర్మించిన సంతోషింతుననిన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Parvathamula - Nekki Meeru - Mraanulandechchi - Naa Mandiramunu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Nirminchina Santhoshinthunanina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సంధ్యారాగ - చంద్రబింబం - సూర్యకాంతి - కళలన్ మెరిసేటి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సంఘముగా మమ్ముల రూ-పించెదనన్న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Sandhyaaraaga - Chandrabimban - Sooryakaanthi - Kalalan Meriseti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Sangghamugaa Mammula Roo-Pinchedananna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2026-08-11T18:49:07Z</dcterms:created>
  <dcterms:modified xsi:type="dcterms:W3CDTF">2026-08-11T18:49:07Z</dcterms:modified>
</cp:coreProperties>
</file>