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యేసునే స్తుతించు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Yesune Sthuthinchu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యేసునే స్తుతించు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Yesune Sthuthinchu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రేపేమగునో తెలియనందున స్తుతించు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Repemaguno Theliyananduna Sthuthinchu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వచ్చె నేసు స్వర్గమునుండి - ముక్తి సందేశము దెచ్చెనేసు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లేచి మారుమనస్సు నొందు - రక్షణ నొంది సంస్తుతించు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Vachche Nesu Svargamunundi - Mukthi Sandeshamu Dechchenesu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Lechi Maarumanassu Nondu - Rakshana Nondi SanSthuthinchu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రా - యేసు రమ్మను చున్నాడు పాపిరా - నమ్ము నీకు రక్షణ నిచ్చును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 తలుపు తట్టుచున్నాడు నీ హృదయ ద్వారము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Raa - Yesu Rammanu Chunnaadu Paapiraa - Nammu Neeku Rakshana Nichchunu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 Thalupu Thattuchunnaadu Nee Hrudaya Dvaaramu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తెరువుము యేసు ప్రభున్ లోన రానిమ్ము స్తుతించు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Theruvumu Yesu Prabhun Lona Raanimmu Sthuthinchu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2026-08-11T18:52:14Z</dcterms:created>
  <dcterms:modified xsi:type="dcterms:W3CDTF">2026-08-11T18:52:14Z</dcterms:modified>
</cp:coreProperties>
</file>