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ఆనందించెదము ప్రభు యేసులో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Aanandinchedamu Prabhu Yesulo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పాపము వలనెంతో నష్టపోతిమి - ప్రభులో సకలము సంపాదించితిమి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శాపమునందు చుట్టబడితిమి - సర్వమొందెదము మరల || న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Paapamu Valanentho Nashtapothimi - Prabhulo Sakalamu Sampaadinchithimi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Shaapamunandu Chuttabadithimi - Sarvamondedamu Marala || Na 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నష్టము నంతటిని మరల - మా యేసునిలో ఆర్జించితిమి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Nashtamu Nanthatini Marala - Maa Yesunilo Aarjinchithimi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ఎల్లప్పుడు జీవితమతయు హల్లెలూయ పాడెదము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Ellappudu Jeevithamathayu Hallelooya Paadedamu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ఆనందించెదము - ప్రభు యేసులో - అంతయు మరలార్జించు కొంటిమి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ఆదాము నుండి పోయిన దెల్లయు - అనుభవించు చున్నామిప్పుడు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Aanandinchedamu - Prabhu Yesulo - Anthayu Maralaarjinchu Kontimi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Aadaamu Nundi Poyina Dellayu - Anubhavinchu Chunnaamippudu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దావీదువలె అంత నష్టపడితిమి - దుఃఖపడి బహుగా ఏడ్చితిమి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దావీదువలె ప్రభుని వెదకగ - తిరిగి ఆర్జించుకొంటిమి || న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Daaveeduvale Antha Nashtapadithimi - Duhkhapadi Bahugaa Edchithimi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Daaveeduvale Prabhuni Vedakaga - Thirigi Aarjinchukontimi || Na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పూర్వము నైక్యము లేకపోయెను - పేదలమై యుంటిమి అపుడు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మనలను ఖాళీ చేసికొనగా - మరల నొందితిమి పూర్ణత || న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Poorvamu Naikyamu Lekapoyenu - Pedalamai Yuntimi Apudu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Manalanu Khaalee Chesikonagaa - Marala Nondithimi Poornatha || Na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మొదటి ప్రమను కోల్పోతిమిల - వ్యర్థమైనట్టి ప్రేమనొందితిమి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పొందితిమి యేసు ప్రభువులో - నిండుగను దైవ ప్రేమను || న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Modati Pramanu Kolpothimila - Vyarthamainatti Premanondithimi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Pondithimi Yesu Prabhuvulo - Ninduganu Daiva Premanu || Na 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దేవుని కల్గియుండకుంటిమి - దైవసమాధాన మొందకుంటిమి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పాపములలో మరణించియుంటిమి - పరమజీవ మొందితిమి || న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Devuni Kalgiyundakuntimi - Daivasamaadhaana Mondakuntimi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Paapamulalo Maraninchiyuntimi - Paramajeeva Mondithimi || Na 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నిరీక్షణయేమి లేక యుంటిమి - నరకమున కర్హులమై యుంటిమి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ఘనుడగు యేసు నంగీకరింపగా - నన్నును విమోచించెను || న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Nireekshanayemi Leka Yuntimi - Narakamuna Karhulamai Yuntimi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Ghanudagu Yesu Nanggeekarimpagaa - Nannunu Vimochinchenu || Na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2026-08-11T18:37:47Z</dcterms:created>
  <dcterms:modified xsi:type="dcterms:W3CDTF">2026-08-11T18:37:47Z</dcterms:modified>
</cp:coreProperties>
</file>