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కాలవిలువ నీకు తెలియకపోయిన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Kaalaviluva Neeku Theliyakapoyina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ఆయుస్సు ఈ ఏటితోనే ముగిసిన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Aayussu Ee Etithone Mugisina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ముందు యిర్మియా హనన్యాకు తెలిపిన - ఏటనే మృతిపొందెను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ఏ సమయము నీకు సొంత మనకుము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Mundu Yirmiyaa Hananyaaku Thelipina - Etane Mruthipondenu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 Samayamu Neeku Sontha Manakumu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ఏటనే నీవు మరణించవచ్చును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Etane Neevu Maraninchavachchunu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కాలవిలువ నీకు తెలియకపోయిన - కన్నీరు కార్చెదవు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Kaalaviluva Neeku Theliyakapoyina - Kanneeru Kaarchedavu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భువిలో యేసు నిన్నుంచిన యుద్దేశము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Bhuvilo Yesu Ninnunchina Yuddeshamu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భావమందు తలచి యేసుచే జీవించుము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Bhaavamandu Thalachi Yesuche Jeevinchumu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ఇష్టప్రకారము మనసు వీడి నడచి - కోప పాత్రుడ వగుదువె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రక్షణ్య జీవితమొంది సంతోషించ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Ishtaprakaaramu Manasu Veedi Nadachi - Kopa Paathruda Vaguduve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Rakshanya Jeevithamondi Santhoshincha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ననుగ్రహ కాలమిదే యని తెలిసి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Nanugraha Kaalamide Yani Thelisi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ఇహమందు సేవకు యేసు నిన్ను పిల్చె - నని తెలిసికొనుము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ఘనమైన పనిని మరచి నిద్రించిన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Ihamandu Sevaku Yesu Ninnu Pilche - Nani Thelisikonumu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Ghanamaina Panini Marachi Nidrinchina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పగలు గతించక నిక నేమి చేతువు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Pagalu Gathinchaka Nika Nemi Chethuvu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నోవహుకాలమున నూట ఇరువది - యేండ్లు చూచి లోకమును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నశింప జేసెను కృపతో నీ కిడిన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Novahukaalamuna Noota Iruvadi - Yendlu Choochi Lokamunu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Nashimpa Jesenu Krupatho Nee Kidina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2026-08-11T18:49:42Z</dcterms:created>
  <dcterms:modified xsi:type="dcterms:W3CDTF">2026-08-11T18:49:42Z</dcterms:modified>
</cp:coreProperties>
</file>