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స్తుతియించే కారణం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Sthuthiyinche Kaaranam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చోట నీకు స్తోత్రం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నోట నీకు స్తోత్రం (2)    ||నిను||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Chota Neeku Sthothram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Nota Neeku Sthothram (2)      ||Ninu||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నిన్నటి మేలుల కొరకై నీకు స్తోత్రము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దిన దీవెన కొరకై నీకు స్తోత్రము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Ninnati Melula Korakai Neeku Sthothramu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Dina Deevena Korakai Neeku Sthothramu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శ్రమలైనా నీకు స్తోత్రం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కరువైనా నీకు స్తోత్రం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Shramalainaa Neeku Sthothram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Karuvainaa Neeku Sthothram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చోట నీకు స్తోత్రం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నోట నీకు స్తోత్రం (2)    ||నిను||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Chota Neeku Sthothram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Nota Neeku Sthothram (2)      ||Ninu||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స్తుతియించే కారణం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ఏమని చెప్పాలి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Sthuthiyinche Kaaranam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Emani Cheppaali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క్షణము ప్రతి దినము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స్తుతియించుటే నా భాగ్యము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Kshanamu Prathi Dinamu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Sthuthiyinchute Naa Bhaagyamu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క్షణము ప్రతి దినము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స్తుతియించుటే నా జీవము      ||నిను||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Kshanamu Prathi Dinamu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Sthuthiyinchute Naa Jeevamu       ||Ninu||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స్థలములలోన నీకు స్తోత్రము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అగాధ జలములలోన నీకు స్తోత్రము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Sthalamulalona Neeku Sthothramu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Agaadha Jalamulalona Neeku Sthothramu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పరమందు నీకు స్తోత్రం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ధరయందు నీకు స్తోత్రం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Paramandu Neeku Sthothram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Dharayandu Neeku Sthothram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చోట నీకు స్తోత్రం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నోట నీకు స్తోత్రం (2)    ||నిను||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Chota Neeku Sthothram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Nota Neeku Sthothram (2)      ||Ninu||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లోయలలోన నీకు స్తోత్రము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మహిమాన్విత స్థలములలోన నీకు స్తోత్రము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Loyalalona Neeku Sthothramu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Mahimaanvitha Sthalamulalona Neeku Sthothramu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గృహమందు నీకు స్తోత్రం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గుడిలోన నీకు స్తోత్రం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Gruhamandu Neeku Sthothram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Gudilona Neeku Sthothram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2026-02-25T09:34:23Z</dcterms:created>
  <dcterms:modified xsi:type="dcterms:W3CDTF">2026-02-25T09:34:23Z</dcterms:modified>
</cp:coreProperties>
</file>