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 ధన్య యేసు నామము జయజయ ప్రభు నామము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Dhanya Dhanya Yesu Naamamu Jayajaya Prabhu Naamamu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 ధన్య యేసు నామము జయజయ ప్రభు నామము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Dhanya Dhanya Yesu Naamamu Jayajaya Prabhu Naamamu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పేరట ముక్తి దొరకున్ (2) ప్రభునామమే శుద్ధి పరచున్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Perata Mukthi Dorakun (2) Prabhunaamame Shuddhi Parachun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నామమే ఎంతో ప్రియము - దుఃఖితుల కాశ్రయ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Naamame Entho Priyamu - Duhkhithula Kaashraya Naaman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రమ్యమైనది యేసుని నామం - మనశ్శాంతి నిచ్చు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Ramyamainadi Yesuni Naaman - Manashshaanthi Nichchu Naaman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నామమే శక్తి కలది - ప్రభు పేరున భూతము తొలగెన్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Naamame Shakthi Kaladi - Prabhu Peruna Bhoothamu Tholagen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ఇహపరములలో యేసు నామం - మహోన్నతమైన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Ihaparamulalo Yesu Naaman - Mahonnathamaina Naamang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2026-08-11T18:49:26Z</dcterms:created>
  <dcterms:modified xsi:type="dcterms:W3CDTF">2026-08-11T18:49:26Z</dcterms:modified>
</cp:coreProperties>
</file>