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మంగళముగ పాడుడీ - కృప సత్యంబును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Manggalamuga Paadudee - Krupa Sathyambunu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యోచనల్ చూపుదర్పణము - కలితిలేని జ్ఞానము ||అమృత||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Yochanal Choopudarpanamu - Kalithileni Gnaanamu ||Amrutha||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ఆత్మకాహారమిదియే - కృప సత్యంబును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పాపికి జీవపానము - దివ్యవాక్యము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Aathmakaahaaramidiye - Krupa Sathyambunu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Paapiki Jeevapaanamu - Divyavaakyamu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పాదములకు దీపము - కాళ్ళకు మంచి వెల్గును ||అమృత||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Paadamulaku Deepamu - Kaallaku Manchi Velgunu ||Amrutha||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విశ్వాసుల సువార్తయే - కృప సత్యంబును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నిశ్చయమైన పునాదియే - దివ్యవాక్యము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Vishvaasula Suvaarthaye - Krupa Sathyambunu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Nishchayamaina Punaadiye - Divyavaakyamu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విడుదలనిచ్చు సత్యము - ఉన్నతలోక సత్యము ||అమృత||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Vidudalanichchu Sathyamu - Unnathaloka Sathyamu ||Amrutha||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పాడెద - కృప సత్యంబును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అపవిత్రతను పోగొట్టున్ దివ్యవాక్యము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Paadeda - Krupa Sathyambunu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Apavithrathanu Pogottun Divyavaakyamu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 నామమిదియే - నాదు ఆస్తియునిదే ||అమృత||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 Naamamidiye - Naadu Aasthiyunide ||Amrutha||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అమృతము అద్భుతము దివ్యసత్యము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Amruthamu Adbhuthamu Divyasathyamu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మంగళముగ పాడుడీ - కృప సత్యంబును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రంగుగ జ్ఞానమిచ్చెడు దివ్యవాక్యము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Manggalamuga Paadudee - Krupa Sathyambunu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Rangguga Gnaanamichchedu Divyavaakyamu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విజయ సత్యవేదము - మంగళ నిత్యదీపము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Vijaya Sathyavedamu - Manggala Nithyadeepamu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సువి శేషమును ప్రకటింపు - కృప సత్యంబును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ఘోరంబు తెల్పును - దివ్యవాక్యము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Suvi Sheshamunu Prakatimpu - Krupa Sathyambunu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Ghorambu Thelpunu - Divyavaakyamu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వర్షము - జ్ఞాన నింపుదలయును ||అమృత||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Varshamu - Gnaana Nimpudalayunu ||Amrutha||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దేవుడేసు హర్షించెడు - కృపసత్యంబును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 మంగళ వాక్యముల్ - దివ్యవాక్యముల్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Devudesu Harshinchedu - Krupasathyambunu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 Manggala Vaakyamul - Divyavaakyamul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నన్నుచూడు - నిత్యము శుద్ధీకరించు ||అమృత||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Nannuchoodu - Nithyamu Shuddheekarinchu ||Amrutha||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రెండుయంచుల ఖడ్గము - కృప సత్యంబును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ఉల్లముల్ కరిగించెడు దివ్యవాక్యము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Renduyanchula Khadgamu - Krupa Sathyambunu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Ullamul Kariginchedu Divyavaakyamu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2026-08-11T18:50:01Z</dcterms:created>
  <dcterms:modified xsi:type="dcterms:W3CDTF">2026-08-11T18:50:01Z</dcterms:modified>
</cp:coreProperties>
</file>