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ఆరాధనా.. నీకే ఆరాధనా..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తరతరములకు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Aaraadhanaa.. Neeke Aaraadhanaa..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Tharatharamulaku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ప్రభావము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యేసయ్యా.. నీకే యేసయ్యా..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Prabhaavamu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Yesayyaa.. Neeke Yesayyaa..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రేపు కూడ మారని వాడవు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ఎప్పటికిని ఏకరీతిగా ఉండువాడవు (2) 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Repu Kooda Maarani Vaadavu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Eppatikini Ekareethiga Unduvaadavu (2) 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సత్యముతోను ఆరాధింతును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ఎప్పటికిని నిన్ను మాత్రమే నే సేవింతును (2) 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Sathyamuthonu Aaraadhinthunu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Eppatikini Ninnu Maathrame Ne Sevinthunu (2)       ||Neeke||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రాజ్యములో నేను చేరు భాగ్యం నాకు దయచేయుమా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ఎప్పటికిని నీ అరచేతిలో చెక్కియుంచుమా (2)       ||నీకే||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Raajyamulo Nenu Cheru Bhaagyam Naaku Dayacheyumaa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Eppatikini Nee Arachethilo Chekkiyunchumaa (2)       ||Neeke||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2026-02-25T09:27:46Z</dcterms:created>
  <dcterms:modified xsi:type="dcterms:W3CDTF">2026-02-25T09:27:46Z</dcterms:modified>
</cp:coreProperties>
</file>