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be held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if your eyes are on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You’ll know I always have and I always will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not a tear is wasted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time, you’ll understand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I’m painting beauty with the ashes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life is in My hands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when you’re on your knees and answers seem so far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You’re not alone, stop holding on and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worlds not falling apart, its falling into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I’m on the throne, stop holding on and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be held,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your hands, lift your eyes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storm is where you’ll find Me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where you are, I’ll hold your heart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I’ll hold your heart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to Me, find your rest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arms of the God who wont let go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when you’re on your knees and answers seem so far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You’re not alone, stop holding on and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it all together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Everybody needs you strong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worlds not falling apart, its falling into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I’m on the throne, stop holding on and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be held,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life hits you out of nowhere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barely leaves you holding on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you’re tired of fighting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Chained by your control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freedom in surrender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 it down and let it go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when you’re on your knees and answers seem so far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You’re not alone, stop holding on and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worlds not falling apart, its falling into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I’m on the throne, stop holding on and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be held, just be held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your eyes are on the storm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You’ll wonder if I love you still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2026-02-25T08:46:15Z</dcterms:created>
  <dcterms:modified xsi:type="dcterms:W3CDTF">2026-02-25T08:46:15Z</dcterms:modified>
</cp:coreProperties>
</file>