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చెంత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Chentha Cherina 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రావా పాపము విడచి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విందుల జేర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Raava Paapamu Vidachi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Parishudhdhula Vindula Jera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గతిని పరికించితివా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పాతాళంబే వారి యంతము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Gathini Parikinchithivaa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Paathaalambe Vaari Yanthamu   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చెంత చేరిననాడు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కలుషములను కడిగివేయున్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Chentha Cherinanaadu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Kalushamulanu Kadigiveyun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పౌలువలెను సీలవలెను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సిద్ధపడిన భక్తులజూచి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Pouluvalenu Seelavalenu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Sidhdhapadina Bhakthulajoochi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కొండలాంటి బండలాంటి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మొండి హృదయంబు మండించు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Kondalaanti Bandalaanti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Mondi Hrudayambu Mandinchu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పండియున్న పాపులనైన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పిలచుచుండే పరము చేర  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Pandiyunna Paapulanaina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Pilachuchunde Paramu Chera    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 గొర్రెల మందలోనుండి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ఒకటి తప్పి ఒంటరియాయే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 Gorrela Mandalonundi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Okati Thappi Ontariyaaye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తొంబది తొమ్మిది గొర్రెల విడిచి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ఒంటరియైన గొర్రెను వెదకెన్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Thombadi Thommidi Gorrela Vidichi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Ontariyaina Gorrenu Vedaken   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కుమారుండు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తండ్రిని విడచి తరలిపోయే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Kumaarundu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Thandrini Vidachi Tharalipoye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తప్పు తెలిసి తిరిగిరాగా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తండ్రియతని జేర్చుకొనియే 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Thappu Thelisi Thirigiraaga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Thandriyathani Jerchukoniye    ||Siluva||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2026-02-25T08:47:21Z</dcterms:created>
  <dcterms:modified xsi:type="dcterms:W3CDTF">2026-02-25T08:47:21Z</dcterms:modified>
</cp:coreProperties>
</file>