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వీరుల మయ్యా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Veerula Mayyaa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వీరుల మయ్యా - జయ - వీరుల మయ్యా - మా = వైరిం జంప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యుద్ధమాడు- శూరుల మయ్యా ॥వీరుల॥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Veerula Mayyaa - Jaya - Veerula Mayyaa - Maa = Vairin Jampa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Yuddhamaadu- Shoorula Mayyaa ॥Veerula॥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మాంస లోక పి-శాచి - హింసపరచిన - మము = ధ్వంసముంజేయ 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బడిన - ధ్వజము విడమాయా ॥వీరుల॥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Maansa Loka Pi-Shaachi - Hinsaparachina - Mamu = Dhvansamunjeya 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Badina - Dhvajamu Vidamaayaa ॥Veerula॥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 గురు వగు - యేసు - ప్రభువు నాజ్ఞను - బహు = త్వరగం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(బ్రజకుం బయలుపర్చు - భటుల మే మయా ॥వీరుల॥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Parama Guru Vagu - Yesu - Prabhuvu Naagnanu - Bahu = Thvaragan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(Brajakun Bayaluparchu - Bhatula Me Mayaa ॥Veerula॥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అతి దుష్ట ద్రోహులు - మము - వెతల బెట్టిన - నీ =క్రితి సువార్త కొజి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కొకింత - సిగ్గు పడ మయా ॥వీరుల॥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Athi Dushta Drohulu - Mamu - Vethala Bettina - Nee =Krithi Suvaartha Koji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Kokintha - Siggu Pada Mayaa ॥Veerula॥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భూలోక నాధులు - చాల - పోరు సల్పిన - మా = వేలుపునకుం బ్రాణ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మైనం బెట్టువారము ॥వీరుల॥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Bhooloka Naadhulu - Chaala - Poru Salpina - Maa = Velupunakun Braana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Mainan Bettuvaaramu ॥Veerula॥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2026-08-11T18:43:50Z</dcterms:created>
  <dcterms:modified xsi:type="dcterms:W3CDTF">2026-08-11T18:43:50Z</dcterms:modified>
</cp:coreProperties>
</file>