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రక్షకుండుదయించినాడట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Rakshakundudayinchinaadata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రక్షకుండుదయించినాడట – మన కొరకు పరమ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రక్షకుండుదయించినాడట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Rakshakundudayinchinaadata – Mana Koraku Parama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Rakshakundudayinchinaadata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రక్షకుండుదయించినాడు – రారే గొల్ల బోయలార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తక్షనమున బోయి మన ని – రీక్షణ ఫల మొందెదము ||రక్షకుండు||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Rakshakundudayinchinaadu – Raare Golla Boyalaara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Thakshanamuna Boyi Mana 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వంశమందు ధన్యుడు జన్మించినాడు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దేవుడగు యెహోవా మన – దిక్కు దేరి చూచినాడు ||రక్షకుండు||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Vamshamandu Dhanyudu Janminchinaadu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Devudagu Yehovaa Mana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గగనము నుండి డిగ్గి – ఘనుడు గాబ్రియేలు దూత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తగినట్టు చెప్పే వారికి – మిగుల సంతోష వార్త ||రక్షకుండు||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Gaganamu Nundi Diggi – Ghanudu Gaabriyelu Dootha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Thaginattu Cheppe Vaariki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వర్తమానము జెప్పి దూత – వైభవమున పోవుచున్నాడు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కర్తను జూచిన వెనుక – కాంతుము విశ్రమం బప్పుడు ||రక్షకుండు||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Varthamaanamu Jeppi Dootha – Vaibhavamuna Povuchunnaadu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Karthanu Joochina Venuka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పశువుల తొట్టిలోన – భాసిల్లు వస్త్రముల జుట్టి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శిశువును గనుగొందురని – శీఘ్రముగను దూత తెల్పె ||రక్షకుండు||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Pashuvula Thottilona – Bhaasillu Vasthramula Jutti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Shishuvunu Ganugondurani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అనుచు గొల్ల లొకరి కొకరు – ఆనవాలు జెప్పుకొనుచు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అనుమతించి కడకు క్రీస్తు – నందరికినీ దెల్పినారు ||రక్షకుండు||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Anuchu Golla Lokari Kokaru – Aanavaalu Jeppukonuchu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Anumathinchi Kadaku Kreesthu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2026-02-25T09:28:25Z</dcterms:created>
  <dcterms:modified xsi:type="dcterms:W3CDTF">2026-02-25T09:28:25Z</dcterms:modified>
</cp:coreProperties>
</file>