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ప్రభుని ప్రత్యక్షతలను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Prabhuni Prathyakshathalanu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ప్రభుని ప్రత్యక్షతలను వివ - రించెద వినరే ప్రియులార = వాస్తవముగ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మరణించి బ్రతికెనని - వసుధలోం బ్రకటింపరె యూరూరం ||గ్రీస్తు!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Prabhuni Prathyakshathalanu Viva - Rincheda Vinare Priyulaara = Vaasthavamuga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Maraninchi Brathikenani - Vasudhalon Brakatimpare Yoorooran ||Greesthu!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మరియ మగ్దలేనెకుం బబ్రథమంబున - మన గురువర్యుం డగపడియెం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తరుణీమణులకు రెండవ మాటొక - దర్శనము దయతో నిడియెం ||గ్రీస్తు!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Mariya Magdalenekun Babrathamambuna - Mana Guruvaryun Dagapadiyen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Tharuneemanulaku Rendava Maatoka - Darshanamu Dayatho Nidiyen ||Greesthu!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సీమో నను పేతురును గూడద - ర్భించె నతండు మూండవ మాటు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'ప్రేమతోడ నిమ్మాయి శిష్యులకుం - బ్రియ మొనరించె మజొక తీజు క్రీస్తు!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Seemo Nanu Pethurunu Goodada - Rbhinche Nathandu Moondava Maatu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'Premathoda Nimmaayi Shishyulakun - Briya Monarinche Majoka Theeju Kreesthu!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తోమాలేని తరుణమునం బదుగురి - తో వచించె గృహమునం జేరి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తోమాకు కనపడి యతని సంశయముం - దొలంగించెను బ్రభుం డొకసారి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Thomaaleni Tharunamunan Baduguri - Tho Vachinche Gruhamunan Jeri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Thomaaku Kanapadi Yathani Sanshayamun - Dolangginchenu Brabhun Dokasaari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సందరంపు దరి నేడుగురికి మ - త్యంబులు వింతగ సమకూర్చి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Sandarampu Dari Neduguriki Ma - Thyambulu Vinthaga Samakoorchi =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సందర్భ్శించియు యాకోబునకును - సంతోషము నెంతయుం గూర్చెం క్రీస్తు!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ప్రభుం డొక మాటే నూరుగురిం దాం - బ్రత్యక్షుం డయ్యెను పేర్మి = నషయ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Sandarbhshinchiyu Yaakobunakunu - Santhoshamu Nenthayun Goorchen Kreesthu!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Prabhun Doka Maate Noorugurin Daan - Brathyakshun Dayyenu Permi = Nashaya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మొసంగి యపొస్తలులకుం క్రీ - స్తారోహణుం డయ్యెను గూర్మిం ||క్రీస్తు!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_హత్యం జేయ నేగెడు తార్సీయున - కగపడి రక్షించెను సుమ్ము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Mosanggi Yaposthalulakun Kree - Sthaarohanun Dayyenu Goormin ||Kreesthu!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_Hathyan Jeya Negedu Thaarseeyuna - Kagapadi Rakshinchenu Summu =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మృత్యుంజయు డిప్పుడు మన కాత్మలో - దృశ్యుం డగు నిది సత్యమ్ము 11క్రీస్తు!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Mruthyunjayu Dippudu Mana Kaathmalo - Drushyun Dagu Nidi Sathyammu 11Kreesthu!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2026-08-11T18:42:45Z</dcterms:created>
  <dcterms:modified xsi:type="dcterms:W3CDTF">2026-08-11T18:42:45Z</dcterms:modified>
</cp:coreProperties>
</file>