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ప్రభువా ఈ ఆనందం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Prabhuvaa Ee Aanandam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పరలోకపు మార్గములో నను నడువ చేయునది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యేసుని వాక్యాహారం (2)      ||ప్రభువా||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Paralokapu Maargamulo Nanu Naduva Cheyunadi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Yesuni Vaakyaahaaram (2)       ||Prabhuvaa||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ప్రభువా ఈ ఆనందం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నాలో కలిగిన వైనం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Prabhuvaa Ee Anandam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Naalo Kaligina Vainam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వర్ణింపలేనిది ఈ అద్భుతం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నీలో నేను ఉండగా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Varnimpalenidi Ee Adbhutham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Neelo Nenu Undagaa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నాలో నీవు నిలువగా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నీకై నేను పాడగా ఆనందం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Naalo Neevu Niluvagaa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Neekai Nenu Paadagaa Aanandam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ప్రెయసెస్ టు హెవెన్లీ ఫాదర్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ప్రెయసెస్ టు సేవియర్ క్రైస్ట్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Praises to Heavenly Father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Praises to Savior Christ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ప్రెయసెస్ టు ద లార్డ్ ఆఫ్ ట్రినిటీ (2)      ||ప్రభువా||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Praises to the Lord of Trinity (2)       ||Prabhuvaa||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ఆత్మలో ఆనందం నా ప్రియుని బహుమానం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అంతమే లేనిది ఆ ప్రేమ మకరందం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Aathmalo Aanandam Naa Priyuni Bahumaanam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Anthame Lenidi Aa Prema Makarandam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వర్ణింపలేనిది సరిపోల్చలేనిది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ప్రభునిలో ఆనందం (2)      ||ప్రెయసెస్||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Varnimpalenidi Saripolchalenidi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Prabhunilo Aanandam (2)       ||Praises||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స్వాతంత్య్రం ఇచ్చునదే యేసులో ఆనందం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ఆత్మను బలపరచునదే అక్షయమగు ఆనందం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Swaathanthryam Ichchunade Yesulo Aanandam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Aathmanu Balaparachunade Akshayamagu Aanandam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2026-02-25T09:21:53Z</dcterms:created>
  <dcterms:modified xsi:type="dcterms:W3CDTF">2026-02-25T09:21:53Z</dcterms:modified>
</cp:coreProperties>
</file>