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ప్రేమించెద యేసు రాజా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Premincheda Yesu Raajaa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ప్రార్ధించెద యేసు 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ప్రార్ధించెద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Praardhincheda Yesu 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Praardhincheda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ప్రార్ధించెద ప్రార్ధించెద ప్రార్ధించెదా ఆ ఆ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ప్రార్ధించెద ప్రార్ధించెద ప్రాణమున్నంతవరకు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Praardhincheda Praardhincheda Praardhinchedaa Aa.. Aa.. 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Praardhincheda Praardhincheda Praanamunnantha Varaku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మట్టిలో చేరే వరకు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ప్రాణమున్నంతవరకు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Mattilo Chere Varaku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Praanamunnantha Varaku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మహిమలో చేరే 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Mahimalo Chere Varaku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సేవించెద యేసు 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సేవించెద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Sevincheda Yesu 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Sevincheda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సేవించెద సేవించెద సేవించెదా ఆ ఆ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సేవించెద సేవించెద ప్రాణమున్నంతవరకు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Sevincheda Sevincheda Sevinchedaa Aa.. Aa.. 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Sevincheda Sevincheda Praanamunnantha Varaku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మట్టిలో చేరే వరకు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ప్రాణమున్నంతవరకు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Mattilo Chere Varaku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Praanamunnantha Varaku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మహిమలో చేరే 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Mahimalo Chere Varaku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జీవించెద యేసు 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నీకై జీవించెద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Jeevincheda Yesu 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Neekai Jeevincheda (2)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జీవించెద జీవించెద జీవించెదా ఆ ఆ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జీవించెద జీవించెద ప్రాణమున్నంతవరకు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Jeevincheda Jeevincheda Jeevinchedaa Aa.. Aa.. 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Jeevincheda Jeevincheda Praanamunnantha Varaku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ప్రేమించెద యేసు 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ప్రేమించెద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Premincheda Yesu 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Premincheda (2)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మట్టిలో చేరే వరకు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ప్రాణమున్నంతవరకు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Mattilo Chere Varaku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Praanamunnantha Varaku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మహిమలో చేరే 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Mahimalo Chere Varaku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ప్రేమించెద ప్రేమించెద ప్రేమించెదా ఆ ఆ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ప్రేమించెద ప్రేమించెద ప్రాణమున్నంతవరకు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Premincheda Premincheda Preminchedaa Aa.. Aa.. 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Premincheda Premincheda Praanamunnantha Varaku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మట్టిలో చేరే వరకు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ప్రాణమున్నంతవరకు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Mattilo Chere Varaku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Praanamunnantha Varaku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మహిమలో చేరే 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Mahimalo Chere Varaku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ఆరాధించెద యేసు 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ఆరాధించెద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Aaraadhincheda Yesu 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Aaraadhincheda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ఆరాధించెద ఆరాధించెద ఆరాధించెదా ఆ ఆ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ఆరాధించెద ఆరాధించెద ప్రాణమున్నంతవరకు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Aaraadhincheda Aaraadhincheda Aaraadhinchedaa Aa.. Aa.. 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Aaraadhincheda Aaraadhincheda Praanamunnantha Varaku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మట్టిలో చేరే వరకు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ప్రాణమున్నంతవరకు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Mattilo Chere Varaku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Praanamunnantha Varaku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మహిమలో చేరే 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Mahimalo Chere Varaku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2026-02-25T09:22:46Z</dcterms:created>
  <dcterms:modified xsi:type="dcterms:W3CDTF">2026-02-25T09:22:46Z</dcterms:modified>
</cp:coreProperties>
</file>