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నిర్మింపబడితిమి మనము దైవగృహముగా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Nirmimpabadithimi Manamu Daivagruhamugaa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నిర్మింపబడితిమి మనము దైవగృహముగా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Nirmimpabadithimi Manamu Daivagruhamugaa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కృపచే స్థిరపరచబడితిమి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Krupache Sthiraparachabadithimi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కార్చెను యేసు రక్తము మనకై - కూర్చెను సంఘముగా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కృతజ్ఞతలు చెల్లించెదము - మనప్రభు యేసునకే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Kaarchenu Yesu Rakthamu Manakai - Koorchenu Sangghamugaa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Kruthagnathalu Chellinchedamu - ManaPrabhu Yesunake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పరిశుద్ధుల సహవాసమునిచ్చి పరలోకమునిచ్చే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పూజనీయుని పూజించెదము - మనసార మనము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Parishuddhala Sahavaasamunichchi Paralokamunichche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Poojaneeyuni Poojinchedamu - Manasaara Manamu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పరదేశులమై యున్న మనల - తన ఇంటికి జేర్చె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ప్రాపుగ మనము ప్రస్తుతింతుము - భక్తపాలకుని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Paradeshulamai Yunna Manala - Thana Intiki Jerche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Praapuga Manamu PraSthuthinthumu - Bhakthapaalakuni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తన కార్యమును మనలో జేసి - తన సేవకు పిలిచె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తనివి తీరగ స్తుతులర్పింతము - వినయముగా మనము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Thana Kaaryamunu Manalo Jesi - Thana Sevaku Piliche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Thanivi Theeraga Sthuthularpinthamu - Vinayamugaa Manamu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సంఘంబునకు శిరస్సైయున్న శ్రీ యేసు ప్రభునే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సర్వకాలము జయశబ్దముతో - సన్నుతించెదము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Sangghambunaku Shirassaiyunna Shree Yesu Prabhune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Sarvakaalamu Jayashabdamutho - Sannuthinchedamu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2026-08-11T18:49:53Z</dcterms:created>
  <dcterms:modified xsi:type="dcterms:W3CDTF">2026-08-11T18:49:53Z</dcterms:modified>
</cp:coreProperties>
</file>