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Nee Krupalo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 ఫలము అనుభవింప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నన్ను పిలచితివా (2)  ||మహోన్నతుడా||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 Phalamu Anubhavimpa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Nannu Pilachithivaa (2)    ||Mahonnathudaa||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నేను నివసించుట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Nenu Nivasinchuta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ధన్యతై 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Dhanyathai 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నేను నివసించుట (2)           ||మహోన్నతుడా||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Nenu Nivasinchuta (2)  ||Mahonnathudaa||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మోడుబారిన జీవితాలను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చిగురింప జేయగలవు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Modubaarina Jeevithaalanu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Chigurimpa Jeyagalavu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అనుభవం మధురముగా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మార్చగలవు నీవు (2)             ||మహోన్నతుడా||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Anubhavam Madhuramugaa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Maarchagalavu Neevu (2)           ||Mahonnathudaa||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 వాడక ఆత్మ ఫలములు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 ఫలియించినా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 Vaadaka Aathma Phalamulu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 Phaliyinchanaa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జలముల ఊట అయిన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ఓరన నను నాటితివా (2)      ||మహోన్నతుడా||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Jalamula Oota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Orana Nanu Naatithivaa (2)    ||Mahonnathudaa||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స్వాస్థ్యము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దాచి యుంచితివా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Swaasthyamu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Daachi Yunchithivaa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2026-02-25T09:29:11Z</dcterms:created>
  <dcterms:modified xsi:type="dcterms:W3CDTF">2026-02-25T09:29:11Z</dcterms:modified>
</cp:coreProperties>
</file>