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 నాథా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 Naathaa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 లిఫ్ట్ మై అయిస్ ఇన్ ద టైం ఆఫ్ మై నీడ్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 ఆస్క్ మై నీడ్ ఆన్ మై నీస్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lift my eyes in the time of my need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ask my need on my knees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 వర్షిప్ యు ఇన్ ద స్పిరిట్ అండ్ ద ట్రూత్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 అడోర్ యు, మై ఫాదర్.    ||ఓహ్.. ఓహ్..||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worship You in the Spirit and the truth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adore you, my father.         ||Oh.. Oh..||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 నాథా – నా యేసు నాథా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స్తుతించెదన్ నిన్నే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 Naathaa – Naa Yesu Naathaa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Sthuthinchedan Ninne Devaa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స్తుతి స్తుతి – స్తుతి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స్తుతించెదన్ దేవ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Sthuthi Sthuthi – Sthuthi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Sthuthinchedan Deva Devaa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ఓహ్.. ఓహ్..     ఓహ్.. ఓహ్..     ఓహ్…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ఓహ్.. ఓహ్..     ఓహ్.. ఓహ్..     ఓహ్…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Oh.. Oh..    Oh..Oh..    Oh..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Oh.. Oh..    Oh..Oh..    Oh..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ఓహ్.. ఓహ్..     ఓహ్.. ఓహ్..     ఓహ్…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ఓహ్.. ఓహ్..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Oh.. Oh..    Oh..Oh..    Oh..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Oh.. Oh..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ఓహ్ ద గాడ్ ఆఫ్ ఎబ్రహామ్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ఓహ్ ద గాడ్ ఆఫ్ జేకబ్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the God of Abraham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the God of Jacob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ద్రాక్ష వల్లి – నా గొర్రెపిల్ల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ద్వారమైయున్న దేవా    ||ఓహ్.. ఓహ్..||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Draaksha Valli – Naa Gorrepilla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Dwaaramaiyunna Devaa         ||Oh.. Oh..||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జీవా-హారమా – నా సత్య మార్గమా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పునరుత్తానమైన దేవా    ||ఓహ్.. ఓహ్..||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Jeevaa-haaramaa – Naa Sathya Maargamaa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Punarutthaanamaina Devaa         ||Oh.. Oh..||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 జలమా – నా ప్రాణ ప్రియుడా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నిత్య వెలుగైన దేవా    ||ఓహ్.. ఓహ్..||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Jeeva Jalamaa – Naa Praana Priyudaa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Nithya Velugaina Devaa         ||Oh.. Oh..||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2026-02-25T09:34:07Z</dcterms:created>
  <dcterms:modified xsi:type="dcterms:W3CDTF">2026-02-25T09:34:07Z</dcterms:modified>
</cp:coreProperties>
</file>