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యేసు ప్రభున్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Yesu Prabhun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పెద్దలారా ప్రభువులారా యెహోవాను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ఆస్తులను యేసునకై అర్పించి స్తుతియించుడి              ||రాజుల||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Peddalaaraa Prabhuvulaaraa Yehovaanu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Aasthulanu Yesunakai Arpinchi Sthuthiyinchudi            ||Raajula||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అగాథమైన జలములారా దేవుని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అలలవలె సేవకులు లేచిరి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Agaadhamaina Janamulaaraa Devuni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Alalavale Sevakulu Lechiri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దూతలారా పూర్వ భక్తులారా దేవుని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పరిశుద్ధులు ఎల్లరు స్తుతియించుడి              ||రాజుల||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Doothalaaraa Poorva Bhakthulaaraa Devuni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Parishuddhulu Ellaru Sthuthiyinchudi            ||Raajula||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యేసు ప్రభున్ ఎల్లరు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వల్లభుని చర్యలను తిలకించి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Yesu Prabhun Ellaru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Vallabhuni Charyalanu Thilakinchi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పని చేయు బలవంతుని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ఎల్లరిని స్వీకరించు యేసుని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Pani Cheyu Balavanthuni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Ellarini Sweekarinchu Yesuni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రాజైన యేసు రాజు భూజనులనేలున్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హల్లెలూయా, హల్లెలూయా దేవుని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Raajaina Yesu Raaju Bhoojanulanelun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Hallelooyaa Devuni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తంబురతోను వీణతోను ప్రభువుని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 రక్తముతో తుడిచెను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Thamburathonu Veenathonu Prabhuvunu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Paapamunu Rakthamutho Thudichenu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బూరతోను తాళముతో మ్రోగించి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మారని యేసుని స్తుతియించుడి              ||రాజుల||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Boorathonu Thaalamutho Mroginchi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Maarani Yesuni Sthuthiyinchudi            ||Raajula||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చంద్రులారా ఇల దేవుని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హృదయమును వెలిగించిన యేసుని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Chandrulaara Ila Devuni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Hrudayamunu Veliginchina Yesuni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అగ్నివడగండ్లార మీరు  కర్తను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హృదయమును చేధించిన నాథుని స్తుతియించుడి              ||రాజుల||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Vadagandlaara Meeru Karthanu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Hrudayamunu Chedinchina Naathuni Sthuthiyinchudi            ||Raajula||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యువకులారా పిల్లలారా దేవుని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జీవితమున్ ప్రభుపనికై సమర్పించి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Yuvakulaaraa Pillalaaraa Devuni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Jeevithamun Prabhu Panikai Samarpinchi Sthuthiyinchudi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2026-02-25T09:21:10Z</dcterms:created>
  <dcterms:modified xsi:type="dcterms:W3CDTF">2026-02-25T09:21:10Z</dcterms:modified>
</cp:coreProperties>
</file>