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ఆనందమే పరమానందమే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Aanandame Seeyonu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మధ్యాకాశము 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చేరెడు వేళలో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Madhyaakaashamu Nanduna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Cheredu Velalo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ఎల్లప్పుడానందమే (2)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Ellappudaanandame (2)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ఆనందమే పరమానందమే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నొసగె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Aanandame Paramaanandame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Nosage Naaku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కొలత లేనిది బుద్ధికందనిది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ప్రేమన్ వివరింప వీలగునా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Kolatha Lenidi Buddhikandanidi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 Vivarimpa Veelagunaa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నీచ ద్రోహినైన 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చేర్చుకొనే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Neecha Drohinaina 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Cherchukone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ఊభి నుండి 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పైకి లేవనెత్తెను (2)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Oobhi Nundi 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Paiki Levanetthenu (2)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నాశన పురమునకు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పరుగిడి వెళ్ళుచుండ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Naashana Puramunaku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Parugidi Velluchunda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 మార్గములో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నడిపితివి (2)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 Maargamulo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Nadipithivi (2)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స్వరమున్ విని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మేలుకొంటిని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Swaramun Vini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Melukontini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 రొమ్మును చేరను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వాంఛ ఉప్పొంగుచుండె (2)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Priyuni Rommunu Cheranu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Vaancha Upponguchunde (2)    ||Aahaa||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2026-02-25T08:37:45Z</dcterms:created>
  <dcterms:modified xsi:type="dcterms:W3CDTF">2026-02-25T08:37:45Z</dcterms:modified>
</cp:coreProperties>
</file>