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Hallelujah to the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Christ is risen from the dead!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Jesus is reigning as the King!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Jesus is reigning as the King!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Jesus is reigning as the King!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Jesus is reigning!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Jesus is reigning, Jesus is reigning!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Hal-le-lu-jah!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reigning as the King!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Sing, Christ is coming for His own.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Sing, Christ is coming for His own.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Sing, Christ is coming for His own.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Sing, Christ is coming!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Sing, Christ is coming! Sing, Christ is coming!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Hal-le-lu-jah!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Christ is coming for His own!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________________________________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Linda Stassen-Benjamin, 1974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the MENS part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________________________________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the LADIES part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________________________________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Listen to both parts TOGETHER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________________________________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Sing hallelujah to the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Sing hallelujah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Sing hallelujah to the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Sing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Sing hallelujah, sing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Hal-le-lu-jah!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hallelujah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Sing, Christ is risen from the dead!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Sing, Christ is risen from the dead!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Sing, Christ is risen from the dead!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Sing Christ is risen!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Sing, Christ is risen, sing, Christ is risen,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Hal-le-lu-jah!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2026-08-24T07:35:17Z</dcterms:created>
  <dcterms:modified xsi:type="dcterms:W3CDTF">2026-08-24T07:35:17Z</dcterms:modified>
</cp:coreProperties>
</file>