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మహాఘనుడు మహోన్నతుడు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Mahaaghanudu Mahonnathudu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మహాఘనుడు మహొన్నతుడు – సర్వశక్తుడు యేసు సర్వోన్నతుడు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Mahaaghanudu Mahonnathudu – Sarvashakthudu Yesu Sarvonnathudu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నీకు ఆశ్రయము – ఆయనే నీకు కోటయగును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దేవుడని నీవు నమ్ముకొనుము – ఆయన నీడలో విశ్రమించుము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Neeku Aashrayamu – Aayane Neeku Kotayagunu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Devudani Neevu Nammukonumu – Aayana Needalo Vishraminchumu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వేటగాని ఉరినుండి విడిపించును – వినాశము రాకుండా నిన్ను కాచును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రెక్కలతో నిన్ను కప్పును – కేడెము మోయుచు నీతోనుండును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Vetagaani Urinundi Vidipinchunu – Vinaashamu Raakundaa Ninnu Kaachunu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Rekkalatho Ninnu Kappunu – Kedemu Moyuchu Neethonundunu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వేయిమంది నీ ప్రక్క పడియుండగా – పదివేలు కుడి ప్రక్క కూలియుండగ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అపాయము నీకు సంభవింపదు – ఆ ప్రభువే నీ ప్రక్క నిలుచును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Veyimandi Nee Prakka Padiyundagaa – Padivelu Kudi Prakka Kooliyundaga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Apaayamu Neeku Sambhavimpadu – Aa Prabhuve Nee Prakka Niluchunu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పాదములకు రాయి తగులదు – దూతలు చేతులతో ఎత్తుకొందురు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నామమెరిగి నీవు నిలువుము – యేసే నీకు ఘనతనిచ్చును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Paadamulaku Raayi Thaguladu – Doothalu Chethulatho Eththukonduru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Naamamerigi Neevu Niluvumu – Yese Neeku Ghanathanichchunu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2026-08-24T10:17:39Z</dcterms:created>
  <dcterms:modified xsi:type="dcterms:W3CDTF">2026-08-24T10:17:39Z</dcterms:modified>
</cp:coreProperties>
</file>