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సీయోనును సిద్ధపరచి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తిరిగి రానైయుంటివే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Seeyonunu Siddhaparachi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Thirigi Raanaiyuntive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ధ్వనులతో నన్నూరేగించి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జీవము నాకిచ్చితివే (2)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Aanandha Dhwanulatho Nannooreginchi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Jeevamu Naakichchithive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దేవా నా స్తుతులమీద ఆసీనుడా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స్తోత్రములకు పూజార్హుడా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Devaa NAa Sthuthula Meedha 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Sthothramulaku Poojaarhudaa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నిన్ను నేను కీర్తింతును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నిన్ను నేను పూజింతును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Ninnu Nenu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Ninnu Nenu Poojinthunu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నిన్ను నేను ఆరాధింతును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 – ఆరాధనా నీకే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Ninnu Nenu Aaraadhinthunu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 – Aaraadhanaa Neeke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నీకు ఆరాధనా – ఆరాధనా నీకే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నీకే ఆరాధనా – ఆరాధనా నీకే ఆరాధనా        ||ఇశ్రాయేలు||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Neeku Aaraadhanaa – Aaraadhanaa Neeke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Neeke Aaraadhanaa – Aaraadhanaa Neeke Aaraadhanaa       ||Ishraayelu||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పితరులెందరో నిన్ను ఘనపరచి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దహనబలులు నీకు అర్పించగా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Pitharulendharo Ninnu Ghanaparachi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Dhahana Balulu Neeku Arpinchagaa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ఇంపైన సువాసనగా అంగీకరించి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వర్షము కురిపించితివే (2)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Impaina Suvaasanagaa Angeekarinchi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Varshamu Kuripinchithive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క్షేత్రములో నిన్నారాధించి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సింహాసనము నీకు వేయగా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Kshethramulo Ninnaaraadhinchi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Simhaasanamu Neeku Veyagaa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తైలముతో నన్నభిషేకించి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స్తోత్రగీతముతో నన్ను నింపితివే (2)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Thailamutho Nannabhishekinchi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Geethamutho Nannu Nimpithive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2026-02-25T09:19:11Z</dcterms:created>
  <dcterms:modified xsi:type="dcterms:W3CDTF">2026-02-25T09:19:11Z</dcterms:modified>
</cp:coreProperties>
</file>