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కాదనవని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Kaadanavani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కాదనవని – నను కాదనలేవని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చెంతకు నే చేరినా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Kaadanavani – Nanu Kaadanalevani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Chenthaku Ne Cherinaa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చాలని – నిను ప్రేమించాలని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మనసే నే కోరినా (2)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Chaalani – Ninu Preminchaalani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Manase Ne Korinaa (2) 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లోకాన్ని చూసి నే – పాపాన్ని చేసి 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 నీ చెంత చేరినా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Lokaanni Choosi Ne – Paapaanni Chesi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 Nee Chentha Cherinaa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సాతానుకు దొరికిన – లోకానికి లొంగిన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దిక్కని ఎంచినా – (2)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Saathaanuku Dorikina – Lokaaniki Longinaa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Dikkani Enchinaa – (2)          ||Nannu||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లాభాన్నాశించి నే – లోపాలు చేసి 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సొలసి నీ శరణు కోరినా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Laabhaannaashinchi Ne – Lopaalu Chesi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Solasi Nee Sharanu Korinaa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లొంగిన – వంచనలకు ఒరిగిన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ఆధారమని యెంచినా – (2)          ||నన్ను||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Shodhanalaku Longina – Vanchanalaku Vorigina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Aadhaaramani Yenchinaa – (2)          ||Nannu||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2026-02-25T09:33:37Z</dcterms:created>
  <dcterms:modified xsi:type="dcterms:W3CDTF">2026-02-25T09:33:37Z</dcterms:modified>
</cp:coreProperties>
</file>