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ఆనందం యేసుతో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Aanandan Yesutho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ఆనందం యేసుతో ఆనందం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గంభీర ధ్వనితో పాడెదను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Pallavi|| Aanandan Yesutho Aanandan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Gambheera Dhvanitho Paadedanu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జయ రాజాధి రాజుతో సాగెదను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ప్రాణమునకు సేదదీర్ది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Jaya Raajaadhi Raajutho Saagedanu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నామము బట్టి నీతి మార్గమున నన్ను నడిపించెను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ఏ అపాయమునకు నేను భయపడకుందును ||ఆనందం||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ప్రభుని కృప చూచిన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నాటినుండి నన్ను నేనే మరచిపోతినే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నాగటి మీద చెయ్యి పెట్టి వెనుక చూచెదనా ||ఆనందం||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సిలువను యేసు సహించెను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తన యెదుట ఉంచబడిన జ్యేష్టుల సంఘముకై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అవమానము నొందె- నాకై మరణము గెలిచె ||ఆనందం||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2026-08-11T18:37:37Z</dcterms:created>
  <dcterms:modified xsi:type="dcterms:W3CDTF">2026-08-11T18:37:37Z</dcterms:modified>
</cp:coreProperties>
</file>