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హర్షింతును - హర్షింతును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Harshinthunu - Harshinthunu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హర్షింతును - హర్షింతును - నా రక్షణకర్త - నా దేవుని యందు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Harshinthunu - Harshinthunu - Naa Rakshanakartha - Naa Devuni Yandu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అంజూరపు చెట్లు - పూయకుండినను - ద్రాక్ష చెట్లు - ఫలింపకున్నను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Anjoorapu Chetlu - Pooyakundinanu - Draaksha Chetlu - Phalimpakunnanu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ఒలీవ చెట్లు - కాపు లేకున్నను - చేనిలోని పైరు - పండకున్నను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Oleeva Chetlu - Kaapu Lekunnanu - Cheniloni Pairu - Pandakunnanu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దొడ్డిలో - గొర్రెలు లేకపోయినను - సాలలో పశువులు లేకపోయినను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Doddilo - Gorrelu Lekapoyinanu - Saalalo Pashuvulu Lekapoyinanu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లేడి కాళ్ళవలె నా కాళ్ళను జేసి - ఉన్నత స్థలముల - మీద నడుపున్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Ledi Kaallavale Naa Kaallanu Jesi - Unnatha Sthalamula - Meeda Nadupun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కోట నా బలము - నా యెహోవా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యందు నిత్యం - నే హర్షింతున్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Kota Naa Balamu - Naa Yehovaa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Yandu Nithyan - Ne Harshinthun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2026-08-11T18:48:11Z</dcterms:created>
  <dcterms:modified xsi:type="dcterms:W3CDTF">2026-08-11T18:48:11Z</dcterms:modified>
</cp:coreProperties>
</file>