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యేసు నీవేగా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Yesu Neevegaa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యేసు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క్రీస్తు నీవేగా       ||నీవేగా||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Yesu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Kreesthu Neevegaa         ||Neevegaa||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పాపమునుండి విడిపించింది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పరిశుద్దునిగా మార్చినిది నీవేగా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Nundi Vidipinchinadhi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Parishuddhunigaa Nanu Maarchinadhi Neevegaa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(నా) ఘోరపాపము మన్నించినిది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రోతబ్రతుకును మార్చినిది (2)         ||నీవేగా||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(Naa) Ghora Paapamu Manninchinadhi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Rotha Brathukunu Maarchinadhi (2)         ||Neevegaa||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బలహీనతలో బలపరిచింది నీవేగా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దుఃఖములో నను ఓదార్చినిది నీవేగా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Balaheenathalo Balaparachindhi Neevegaa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Dukhamulo Nanu Odhaarchinadhi Neevegaa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(నా) ఓటములను ఓడించింది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బాధలన్నియు బాపినది (2)         ||నీవేగా||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(Naa) Otamulanu Odinchinadhi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Baadhalanniyu Baapinadhi (2)         ||Neevegaa||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2026-02-25T08:36:57Z</dcterms:created>
  <dcterms:modified xsi:type="dcterms:W3CDTF">2026-02-25T08:36:57Z</dcterms:modified>
</cp:coreProperties>
</file>