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ఆనందం నా కానందం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Aanandan Naa Kaanandang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ఆనందం నా కానందం ఆనందం పరమానందం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Aanandan Naa Kaanandan Aanandan Paramaanandan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ఆత్మను శుద్ధిపర్చెను - నేత్రమువలె కాపాడును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Aathmanu Shuddhiparchenu - Nethramuvale Kaapaadunu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ఆడుదును నే పాడుదును - వెదకి వచ్చి నన్ను రక్షించెన్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Aadudunu Ne Paadudunu - Vedaki Vachchi Nannu Rakshinchen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2026-08-11T18:52:13Z</dcterms:created>
  <dcterms:modified xsi:type="dcterms:W3CDTF">2026-08-11T18:52:13Z</dcterms:modified>
</cp:coreProperties>
</file>