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మనసున్న మంచి దేవా – నీ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Manasunna Manchi Devaa – Nee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మనసున్న మంచి దేవా – నీ మనసును నాకిచ్చావా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 మలినమైన నాకై – మనిషిగా దిగివచ్చావా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Manasunna Manchi Devaa – Nee Manasunu Naakichchaavaa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 Malinamaina Naakai – Manishigaa Digivachchaavaa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మదిని కోవెలగా – మలచుకోవయ్యా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నాహృదిని రారాజుగ – నిలిచిపోవయ్యా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Madini Kovelagaa – Malachukovayyaa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Naahrudini Raaraajuga – Nilichipovayyaa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 వ్యాధితో నిండిన కపట కేంద్రము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దానిని గ్రహియించుట ఎవరి సాధ్యము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 Vyaadhitho Nindina Kapata Kendramu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Daanini Grahiyinchuta Evari Saadhyamu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 మర్మమెరిగిన మహనీయుడా – మనసు మార్చ గలిగిన నిజదేవుడా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 Marmamerigina Mahaneeyudaa – Manasu Maarcha Galigina Nijadevudaa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చంచల మనసాడించు – బ్రతుకు ఆటను – వంచన చేసి నడుపుము – తప్పుబాటను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అంతరంగమును పరిశీలించు యేసయ్యా – స్థిరమనసుతో నీ దారిలో సాగనీవయ్యా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Chanchala Manasaadinchu – Brathuku Aatanu – Vanchana Chesi Nadupumu – Thappubaatanu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Antharanggamunu Parisheelinchu Yesayyaa – Sthiramanasutho Nee Daarilo Saaganeevayyaa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2026-08-24T10:17:43Z</dcterms:created>
  <dcterms:modified xsi:type="dcterms:W3CDTF">2026-08-24T10:17:43Z</dcterms:modified>
</cp:coreProperties>
</file>