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Devaa 2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దేవా – నీవే నా కాపరి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నీ క్షమా – ఎంతో గొప్పది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Devaa – Neeve Naa Kaapari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Nee Kshama – Entho Goppadi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ఆరాధింతును హృదయాంతరంగములో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స్తుతించెదను నీ పాద సన్నిధిలో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Aaraadhinthunu Hrudayaantharangamulo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Sthuthinchedanu Nee Paada Sannidhilo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కదా దేవుడవు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యేసు దేవా (4)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Kadaa Devudavu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Yesu Devaa (4) 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నుండి విడిపించినావు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పరిశుద్ధుని చేసి ప్రేమించినావు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Nundi Vidipinchinaavu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Parishuddhuni Chesi Preminchinaavu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కదా దేవుడవు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యేసు దేవా (4)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Kadaa Devudavu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Yesu Devaa (4) 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పరిశుద్ధాత్మను నాలో నింపావు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మట్టి దేహమును మహిమతో నింపావు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Parishuddhaathmanu Naalo Nimpaavu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Matti Dehamunu Mahimatho Nimpaavu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కదా దేవుడవు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యేసు దేవా (4)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Kadaa Devudavu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Yesu Devaa (4)        ||Devaa||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2026-02-25T09:19:43Z</dcterms:created>
  <dcterms:modified xsi:type="dcterms:W3CDTF">2026-02-25T09:19:43Z</dcterms:modified>
</cp:coreProperties>
</file>