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పరలోకమందున్నమా తండ్రీ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Paralokamandunna Maa Thandree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పరలోకమందున్నమా తండ్రీ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 – పరిశుద్ధ పరచబడుగాక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Paralokamandunna Maa Thandree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 Parishuddha Parachabadu Gaaka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రాజ్యము వచ్చుగాక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ఆహ ఆహాహాహా – ఆహా ఆహ ఆహాహాహా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Raajyamu Vahchu Gaaka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Aaha Aahaahaahaa – Aahaa Aahaa Aahaahaahaa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చిత్తము పరలోకమందు నెరవేరుచున్నట్లు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భూమియందును నెరవేరునుగాక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Chitthamu Paralokamandu Neraveruchunnatlu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Yandunu Neraverunu Gaaka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అనుదినాహారము నేడు మాకు దయచేయుము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Anudinaahaaramu Nedu Maaku Dayacheyumu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ఋణస్తులను మేము క్షమించియున్న ప్రకారము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ఋణములు క్షమించుము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Runasthulanu Memu Kshamiyinchiyunna Prakaaramu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Runamulu Kshaminchumu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శోధనలోకి తేక కీడు నుండి తప్పించుము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Shodhanaloki Theka Keedu Nundi Thappinchumu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ఎందుకంటే రాజ్యము, బలము, మహిమయు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నిరంతరము నీవైయున్నావు తండ్రీ…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Endukante Raajyamu Balamu Mahimayu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Nirantharamu Neevaiyunnaavu Thandree.. Aamen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2026-02-25T08:46:46Z</dcterms:created>
  <dcterms:modified xsi:type="dcterms:W3CDTF">2026-02-25T08:46:46Z</dcterms:modified>
</cp:coreProperties>
</file>