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సహోదరులారా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Sahodarulaaraa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సహోదరులారా ప్రతి మనుష్యుడు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స్థితిలో పిలువబడెనో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Sahodarulaaraa Prathi Manushyudu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Sthithilo Piluvabadeno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స్థితియందే దేవునితో సహవాసము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కలిగియుండుట మేలు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Sthithiyande Devunitho Sahavaasamu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Kaligiyunduta Melu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సున్నతి లేకుండ పిలువబడితివా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సున్నతి పొంద నీవు ప్రయత్నించవద్దు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Sunnathi Lekunda Piluvabadithivaa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Sunnathi Ponda Neevu Prayathninchavaddu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సున్నతి పొంది నీవు పిలువబడితివా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సున్నతిని నీవు పోగొట్టుకొనవద్దు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Sunnathi Pondi Neevu Piluvabadithivaa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Sunnathini Neevu Pogottukonavaddu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ఆజ్ఞలను అనుసరించుటయే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మనకెంతో ముఖ్యమైనది (2)        ||సహోదరులారా||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Aagnalanu Anusarinchutaye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Manakentho Mukhyamaina Sangathi (2)       ||Sahodarulaaraa||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దాసుడవైయుండి పిలువబడితివా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స్వతంత్రుడవగుటకు ప్రయత్నించుము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Daasudavaiyundi Piluvabadithivaa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Swathanthrudavagutaku Prayathninchumu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స్వతంత్రుడుగ నీవు పిలువబడితివా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యేసుకు నీవు దాసుడవు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Swathanthruduga Neevu Piluvabadithivaa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Yesuku Neevu Daasudavu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 పెట్టి మనము కొనబడినవారము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మనుష్యులకెప్పుడూ దాసులుగా ఉండకూడదు (2)         ||సహోదరులారా||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 Petti Manamu Konabadinavaaramu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Manushyulakeppudoo Daasulugaa Undakoodadu (2)       ||Sahodarulaaraa||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2026-02-25T08:38:12Z</dcterms:created>
  <dcterms:modified xsi:type="dcterms:W3CDTF">2026-02-25T08:38:12Z</dcterms:modified>
</cp:coreProperties>
</file>