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 నేనింతకాము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 Neninthakaamu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ప్రభువ! నేనింతకాము వృధాజేసితి, నా జీవిత మంతటిన్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Prabhuva! Neninthakaamu Vrudhaajesithi, Naa Jeevitha Manthatin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Ayyayyayyo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నాయిష్టమే -నా సౌఖ్యమే - నా సొగసే -నా స్నేహమే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ఇవియే నాకే - ఘనమంటిని - అయ్యో , మూర్చుడనై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Naayishtame -Naa Saukhyame - Naa Sogase -Naa Snehame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Iviye Naake - Ghanamantini - Ayyo , Moorchudanai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- దేహంబును - నీవరములన్ - నీజ్ఞానమున్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సేవకై - వాడనైతి - ప్రభువా - మన్నింపుమా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- Dehambunu - Neevaramulan - Neegnaanamun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Sevakai - Vaadanaithi - Prabhuvaa - Mannimpumaa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గాక - వేరెవ్వరు - దిక్కె నాకు - లేరంచును ఇపుడే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- గ్రహింయించితి - ప్రభువా - గ్రహియించితి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Gaaka - Verevvaru - Dikke Naaku - Leranchunu Ipude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- Grahinyinchithi - Prabhuvaa - Grahiyinchithi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నీ శ్రమలే - నీ సిలువె - నీ రక్తమే - నీ త్యాగమే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ఇవియే నాకు - శరణ్యము - ప్రభువా - రక్షణ్యము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Nee Shramale - Nee Siluve - Nee Rakthame - Nee Thyaagame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Iviye Naaku - Sharanyamu - Prabhuvaa - Rakshanyamu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చాలునిక - లోకాశలు - చాలునిక నా యిష్టము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ఇపుడే నేనీవెంట ప్రభువా చేర్చుకొనుమా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Chaalunika - Lokaashalu - Chaalunika Naa Yishtamu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Ipude Neneeventa Prabhuvaa Cherchukonumaa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2026-08-11T18:46:53Z</dcterms:created>
  <dcterms:modified xsi:type="dcterms:W3CDTF">2026-08-11T18:46:53Z</dcterms:modified>
</cp:coreProperties>
</file>