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ఇయ్యుడి మాకియ్యబడునని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Iyyudi Maakiyyabadunani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ఇయ్యుడి మాకియ్యబడునని - ఇయ్యగల శ్రీ యేసు ప్రభువు = నెయ్యముతో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- శిష్యవితతికి - నయముమోర జెప్పినట్లు ఇయ్యుడి||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Iyyudi Maakiyyabadunani - Iyyagala Shree Yesu Prabhuvu = Neyyamutho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- Shishyavithathiki - Nayamumora Jeppinatlu Iyyudi||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మొదట పరముని నంతునియ్యరే - సదమల హృదయంబుతోడ = సదయు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డగు మన పరమతండ్రి - ముదమతోడ నంతయు నిచ్చున్ || ఇయ్యుడి||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Modata Paramuni Nanthuniyyare - Sadamala Hrudayambuthoda = Sadayu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Dagu Mana Paramathandri - Mudamathoda Nanthayu Nichchun || Iyyudi||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శక్తికొలది నియ్యవలెనని - భక్తులందరితోడ జెప్పె = ప్రభుని సేవకు-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శక్తికొలది నియవలెను ||ఇయ్యుడి||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Shakthikoladi Niyyavalenani - Bhakthulandarithoda Jeppe = Prabhuni Sevaku-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Shakthikoladi Niyavalenu ||Iyyudi||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)0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)0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_కొంచెముగ విత్తెడివారు - కొంచెము సమకూర్చెదరు = హెచ్చువిత్తెడి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వారికిలను - హెచ్చు ఫలములు నిండుగ దొరుకున్ || ఇయ్యుడి||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_Konchemuga Viththedivaaru - Konchemu Samakoorchedaru = Hechchuviththedi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Vaarikilanu - Hechchu Phalamulu Ninduga Dorukun || Iyyudi||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సంతసంబుతో నిచ్చెడివారి నెంతో దేవుడు కృపతో బ్రోచున్ = వింతగా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దీవెనలతోడ - అంతయు దయచేసి బ్రోచున్ ||ఇయ్యుడి||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Santhasambutho Nichchedivaari Nentho Devudu Krupatho Brochun = Vinthagaa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Deevenalathoda - Anthayu Dayachesi Brochun ||Iyyudi||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కృపను ఎరిగిమనుడి - యేసు మార్గమునందు నడువుడి= దాసుడై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ధనమంత - నీచులకొరకిలను మున్నె ఇయ్యుడి||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Krupanu Erigimanudi - Yesu Maargamunandu Naduvudi= Daasudai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Dhanamantha - Neechulakorakilanu Munne Iyyudi||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పరమనిధులను నింపుకొనుడి - పరమ దేవుని ప్రేమను గనుడి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నిధులలో చిమ్మెటుండదు - దొంగలసలే లేరుసుమండి || ఇయ్యుడి||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Paramanidhulanu Nimpukonudi - Parama Devuni Premanu Ganudi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Nidhulalo Chimmetundadu - Donggalasale Lerusumandi || Iyyudi||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2026-08-11T18:38:08Z</dcterms:created>
  <dcterms:modified xsi:type="dcterms:W3CDTF">2026-08-11T18:38:08Z</dcterms:modified>
</cp:coreProperties>
</file>