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సన్నిధిలో ఆనందమే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Sannidhilo Aanandame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సన్నిధిలో ఆనందమే ఉల్లాసమే అనుదినం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ప్రేమలొ నిస్స్వార్ధమే వాత్యల్యమే నిరంతరం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Sannidhilo Aanandame Ullaasame Anudinam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Premalo Nisswaardhame Vaathsalyame Nirantharam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హాల్లెలూయా హాల్లెలూయా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హాల్లెలూయా ఆమేన్ హాల్లెలూయా (2)       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Haallelooyaa Haallelooyaa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Haallelooyaa Aamen Haallelooyaa (2)        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కంటె ఎత్తైనది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 యేసుని కృపా సన్నిధి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Kante Etthainadi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 Yesuni Krupaa Sannidhi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సన్నిధే మనకు జీవమిచ్చును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గమ్యమునకు చేర్చి జయమిచ్చును (2)       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Sannidhe Manaku Jeevamichchunu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Gamyamunaku Cherchi Jayamichchunu (2)        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దుఃఖించు వారికి ఉల్లాస వస్త్రములు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ధరియింప చేయును ప్రభు సన్నిధి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Dukhinchu Vaariki Ullaasa Vasthramulu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Dhariyimpa Cheyunu Prabhu Sannidhi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 ఆశీర్వాదముతో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అభిషేకించును ప్రేమానిధి (2)       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Noothanamaina Aasheervaadamutho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Abhishekinchunu Premaanidhi (2)         ||Prabhu||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2026-02-25T09:19:53Z</dcterms:created>
  <dcterms:modified xsi:type="dcterms:W3CDTF">2026-02-25T09:19:53Z</dcterms:modified>
</cp:coreProperties>
</file>