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వెళ్ళెదము కూడి వెళ్ళెదము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Velledamu Koodi Velledamu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వెళ్ళెదము కూడి వెళ్ళెదము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Velledamu Koodi Velledamu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శ్రేష్ఠ దేశమును చేరుటకు (2) - నీతి నివసించును అందున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Shreshtha Deshamunu Cherutaku (2) - Neethi Nivasinchunu Anduna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భయమును కలిగి బ్రతికెదము - పరదేశులమని యెరుగవలె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ప్రవేశించ వలె విశ్రాంతిలో (2) - తప్పిపోదుము మరచినచో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Bhayamunu Kaligi Brathikedamu - Paradeshulamani Yerugavale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Praveshincha Vale Vishraanthilo (2) - Thappipodumu Marachinacho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ప్రభువాజ్ఞలను పాలించుటకు - ప్రయాస పడెదము మనమిలలో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పదిలముగా అంతము వరకు - పడిపోకుండా చూచుకొందుము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Prabhuvaagnalanu Paalinchutaku - Prayaasa Padedamu Manamilalo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Padilamugaa Anthamu Varaku - Padipokundaa Choochukondumu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ప్రభువు మన కప్పగించినవి - పట్టుకొని మనముండెదము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దుష్టుని బారిని తప్పించుకో - దోచుకొన నివ్వకు మకుటము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Prabhuvu Mana Kappaginchinavi - Pattukoni Manamundedamu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Dushtuni Baarini Thappinchuko - Dochukona Nivvaku Makutamu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సుళువుగా ఉరియొడ్డు - ప్రతి పాపమున్ - సంపూర్ణముగను తొలగించుచు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సహనముతోడ పరుగెత్తుచు - స్వర్గ దేశము చేరవలెన్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Suluvugaa Uriyoddu - Prathi Paapamun - Sampoornamuganu Tholaginchuchu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Sahanamuthoda Parugeththuchu - Svarga Deshamu Cheravalen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సంపూర్ణత పొందసాగెదము - సమర్పించుకొని పూర్ణముగా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సహించిన కష్టదుఃఖములు - బహుగా ఫల మొందెదము"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Sampoornatha Pondasaagedamu - Samarpinchukoni Poornamugaa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Sahinchina Kashtaduhkhamulu - Bahugaa Phala Mondedamu"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2026-08-11T18:50:36Z</dcterms:created>
  <dcterms:modified xsi:type="dcterms:W3CDTF">2026-08-11T18:50:36Z</dcterms:modified>
</cp:coreProperties>
</file>