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అద్వితీయ సత్య దేవుడు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Advitheeya Sathya Devudu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అద్వితీయ సత్య దేవుడు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క్రీస్తేసే నిత్య జీవము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Advitheeya Sathya Devudu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Kreesthese Nithya Jeevamu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వెలుగైన జీవము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వెలిగించుచున్నాడు (2)           ||అద్వితీయ||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Velugaina Jeevamu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Veliginchuchunnaadu (2)          ||Advitheeya||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పాపమునకు జీతం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మరణం నిత్య మరణం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Paapamunaku Jeetham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 Nithya Maranam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యేసులో కృపదానం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జీవం నిత్య జీవం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Yesulo Krupadaanam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 Nithya Jeevam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 (2)           ||అద్వితీయ||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 (2)          ||Advitheeya||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2026-02-25T09:27:30Z</dcterms:created>
  <dcterms:modified xsi:type="dcterms:W3CDTF">2026-02-25T09:27:30Z</dcterms:modified>
</cp:coreProperties>
</file>