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యేసుండు రా౭గన్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Yesundu Raa౭Gan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యేసుండు రా౭గన్‌ - జేసిన దోషము = నాశన మాయెన్‌ ॥యేసుండు॥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చింతలు పోయెన్‌ - వింతగ నాకున్‌ = జెంతకుం జేర్పంగ - సంతస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Yesundu Raa౭Gan - Jesina Doshamu = Naashana Maayen ॥Yesundu॥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Chinthalu Poyen - Vinthaga Naakun = Jenthakun Jerpangga - Santhasa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మాయెన్‌ ॥యేసుండు॥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సిలువను మోసెన్‌ - గలువరి మెట్టన్‌ = చెలువుగం బాపపు - బలువును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Maayen ॥Yesundu॥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Siluvanu Mosen - Galuvari Mettan = Cheluvugan Baapapu - Baluvunu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దించెన్‌ |॥|యేసుండు॥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శిరమున ముండ్లున్‌ - గరమున మేకులున్‌ = స్థిరముగ నాటంగ - బరమును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Dinchen |॥|Yesundu॥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Shiramuna Mundlun - Garamuna Mekulun = Sthiramuga Naatangga - Baramunu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జూపెన్‌ ॥|యేసుండు॥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పదముల మేకులున్‌ - జెదరంగ రక్తము = ఎద నింకం ట్రేమతో - ముదము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Joopen ॥|Yesundu॥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Padamula Mekulun - Jedarangga Rakthamu = Eda Ningkan Trematho - Mudamu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నొసంగెన్‌ ॥యేసుండు॥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రక్షణ జూపెన్‌ - దక్షుడు నాకున్‌ = పక్షముతో నింక - మోక్షము జూపెన్‌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Nosanggen ॥Yesundu॥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Rakshana Joopen - Dakshudu Naakun = Pakshamutho Ningka - Mokshamu Joopen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॥యేసుండు॥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రక్తిగ వేండన్‌ - శక్తి నొసంగెన్‌ = రక్తము జల్లియు - మ్మక్తిని జూపెన్‌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॥Yesundu॥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Rakthiga Vendan - Shakthi Nosanggen = Rakthamu Jalliyu - Mmakthini Joopen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॥యేసుండు॥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గురువును నమ్ముదున్‌ - భారము వెడలెన్‌ = ధీరునిం జేయుచు -దారిని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॥Yesundu॥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Guruvunu Nammudun - Bhaaramu Vedalen = Dheerunin Jeyuchu -Daarini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జూపెన్‌ ॥|యేసుండు॥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Joopen ॥|Yesundu॥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2026-08-11T18:43:44Z</dcterms:created>
  <dcterms:modified xsi:type="dcterms:W3CDTF">2026-08-11T18:43:44Z</dcterms:modified>
</cp:coreProperties>
</file>