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గుర్తుండిపోయే ఈ క్షణాలలో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Gurthundipoye Ee Kshanaalalo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ధ్యాసలో నీ ఊసులో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ఎదగనీ అనుబంధమై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Dhyaasalo Nee Oosulo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Edaganee Anubandhamai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సన్నిధిలో నిలిచిన ఈ జంటను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దీవించు.. నూరేళ్ళూ.. చల్లగా ఉండాలని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Sannidhilo Nilichina Ee Jantanu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Deevinchu… Noorellu… Challagaa Undaalani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దీవించు.. నూరేళ్ళూ.. నిండుగా ఉండాలని       ||గుర్తుండిపోయే||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Deevinchu… Noorellu… Nindugaa Undaalani      ||Gurthundipoye||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గుర్తుండిపోయే ఈ క్షణాలలో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గుండె నిండా ఆనందమే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Gurthundipoye Ee Kshanaalalo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Gunde Nindaa Aanandame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ఈ వివాహ వేడుక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చేసావు మాకు తీపి జ్ఞాపిక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Ee Vivaaha Veduka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Chesaavu Maaku Theepi Gnaapika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నీకు వందనం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Neeku Vandanam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మొగ్గలా లేత సిగ్గులా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చిరునవ్వుల ఈ నవ వధువు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Moggalaa Letha Siggulaa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Chirunavvula Ee Nava Vadhuvu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చుక్కలా కాంతి రేఖలా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సుందరుడు ఈ నవ వరుడు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Chukkalaa Kaanthi Rekhalaa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Sundarudu Ee Nava Varudu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సన్నిధిలో నిలిచిన ఈ జంటను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దీవించు.. నూరేళ్ళూ.. చల్లగా ఉండాలని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Sannidhilo Nilichina Ee Jantanu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Deevinchu… Noorellu… Challagaa Undaalani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దీవించు.. నూరేళ్ళూ.. నిండుగా ఉండాలని        ||గుర్తుండిపోయే||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Deevinchu… Noorellu… Nindugaa Undaalani      ||Gurthundipoye||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బాటలో నీ మాటలో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సాగనీ అనురాగమై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Baatalo Nee Maatalo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Saaganee Anuraagamai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2026-02-25T09:18:43Z</dcterms:created>
  <dcterms:modified xsi:type="dcterms:W3CDTF">2026-02-25T09:18:43Z</dcterms:modified>
</cp:coreProperties>
</file>