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చిరు దివ్వెల వెలుగులతో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Chiru Divvela Velugulatho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ఏకమైన ఈ లోకము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వేధిస్తున్న విరోధము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Ekamaina Ee Lokamu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Vedhisthunna Virodhamu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దూరమవుతున్న బంధము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తాళలేను ఈ నరకము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Dooramauthunna Bandhamu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Thaalalenu Ee Narakamu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ఈదలేని ప్రవాహము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చేరువైన అగాధము (4)           ||చిరు||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Eedaleni Pravaahamu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Cheruvaina Agaadhamu (4)        ||Chiru||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చిరు దివ్వెల వెలుగులతో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దివ్య కాంతులతో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Chiru Divvela Velugulatho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Divya Kaanthulatho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బ్రోవ రావయ్యా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కంటి పాపలా.. నను కాన రావయ్యా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Brova Raavayyaa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Kanti Paapalaa.. Nanu Kaana Raavayyaa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యేసయ్యా.. యేసయ్యా..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బ్రోవ రావయ్యా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Yesayyaa.. Yesayyaa..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Brova Raavayyaa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కాన రావయ్యా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లోయలో… క్రమ్మిన చీకటిలో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Kaana Raavayyaa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Loyalo… Krammina Cheekatilo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ఇలలో… నిరాశల వెల్లువలో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Ilalo… Niraashala Velluvalo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దహించివేస్తున్న అవమానము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కరువైపోయిన సమాధానము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Dahinchivesthunna Avamaanamu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Karuvaipoyina Samaadhaanamu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పగిలిన హృదయము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కన్నీటి ధారల సంద్రము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Pagilina Hrudayamu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Kanneeti Dhaarala Sandramu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ఎగసి పడుతున్న కెరటము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కానరాని గమ్యము (2)         ||చిరు||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Egasi Paduthunna Keratamu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Kaanaraani Gamyamu (2)        ||Chiru||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2026-02-25T09:34:40Z</dcterms:created>
  <dcterms:modified xsi:type="dcterms:W3CDTF">2026-02-25T09:34:40Z</dcterms:modified>
</cp:coreProperties>
</file>