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అత్యున్నత సింహాసనముపై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Athyunnatha Simhaasanamupai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ప్రార్థనలు ఆలకించువాడా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ప్రధాన యాజకుడా స్తోత్రం (2)     ||ఆహాహా||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Praarthanalu Aalakinchuvaadaa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Pradhaana Yaajakudaa Sthothram (2)    ||Aahaahaa||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మృత్యుంజయుడా స్తోత్రం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మహాఘనుడా స్తోత్రం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Mruthyunjayudaa Sthothram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Mahaaghanudaa Sthothram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మమ్మును కొనిపోవ త్వరలో రానున్న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 వాహనుడా స్తోత్రం (2)             ||ఆహాహా||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Mammunu Konipova Thvaralo Raanunna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 Vaahanudaa Sthothram (2)                 ||Aahaahaa||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ఆమెన్ అనువాడా స్తోత్రం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అల్ఫా ఒమేగా స్తోత్రం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Aamen Anuvaadaa Sthothram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Alphaa Omegaa Sthothram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జ్వాలలవంటి కన్నులు గలవాడా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అత్యున్నతుడా స్తోత్రం (2)                 ||ఆహాహా||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Jvaalalavanti Kannulu Galavaadaa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Athyunnathudaa Sthothram (2)                        ||Aahaahaa||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అత్యున్నత సింహాసనముపై – ఆసీనుడవైన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అత్యంత ప్రేమా స్వరూపివి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Athyunnatha Simhaasanamupai – Aaseenudavaina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Athyantha Premaa Swaroopivi Neeve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ఆరాధింతును నిన్నే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ఆహాహా.. హల్లెలూయా – ఆహాహా.. హల్లెలూయా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Aaraadhinthunu Ninne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Aahaahaa.. Hallelujah – Aahaahaa.. Hallelujah (3)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ఆహాహా.. హల్లెలూయా – ఆహాహా.. ఆమెన్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Aahaahaa.. Hallelujah – Aahaahaa.. Aamen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ఆశ్చర్యకరుడా స్తోత్రం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ఆలోచనకర్త స్తోత్రం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Aascharyakarudaa Sthothram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Aalochanakarthaa Sthothram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దేవా నిత్యుడవగు తండ్రి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 అధిపతి స్తోత్రం (2)            ||ఆహాహా||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 Devaa Nithyudavagu Thandri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 Adhipathi Sthothram (2)         ||Aahaahaa||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సత్య సంపూర్ణుడా స్తోత్రం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కృపతో రక్షించితివే స్తోత్రం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Sathya Sampoornudaa Sthothram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Krupatho Rakshinchithive Sthothram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రక్తమిచ్చి విమోచించినావు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రక్షణకర్త స్తోత్రం (2)                    ||ఆహాహా||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Rakthamichchi Vimochinchinaavu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Rakshanakartha Sthothram (2)               ||Aahaahaa||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స్తుతులపై ఆసీనుడా స్తోత్రం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సంపూర్ణుడా నీకు స్తోత్రం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Sthuthulapai Aaseenudaa Sthothram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Sampoornudaa Neeku Sthothram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2026-02-25T09:19:52Z</dcterms:created>
  <dcterms:modified xsi:type="dcterms:W3CDTF">2026-02-25T09:19:52Z</dcterms:modified>
</cp:coreProperties>
</file>