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మరియకు సుతుడుగ ధరను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Mariyaku Suthuduga Dharanu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మరియకు సుతుడుగ ధరను జన్మించి - ఇమ్మానుయేలాయెన్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Mariyaku Suthuduga Dharanu Janminchi - Immaanuyelaayen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నిరుపేదగాను పశువుల పాకలో - తేజోమయ ప్రభు భువుని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Nirupedagaanu Pashuvula Paakalo - Thejomaya Prabhu Bhuvuni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శిశువుగ బుట్టెను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Shishuvuga Buttenu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పాపసంకటము పోగొట్ట ధరను - ప్రాపకుడు నరునిగ బేత్లెహేమున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పాపపరిహారుడు నరుల మిత్రుడు - అవనిలో జన్మించెన్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Paapasangkatamu Pogotta Dharanu - Praapakudu Naruniga Bethlehemuna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Paapaparihaarudu Narula Mithrudu - Avanilo Janminchen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ఆకాశచుక్క భాసిల్లుచుండ - వీకతో దీనోపకారుడు వెలసెన్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హీన సైతానుడు కూలిపోవగన్ -ప్రియముతో ఉదయించెన్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Aakaashachukka Bhaasilluchunda - Veekatho Deenopakaarudu Velasen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Heena Saithaanudu Koolipovagan -Priyamutho Udayinchen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దూత గణములు గీతముల్ పాడ - క్షితిలో నరులు మంగళము పాడ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కన్య మరియమ్మ పాడెను లాలి - పుణ్యుడు జన్మించగా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Dootha Ganamulu Geethamul Paada - Kshithilo Narulu Manggalamu Paada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Kanya Mariyamma Paadenu Laali - Punyudu Janminchagaa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2026-08-11T18:49:10Z</dcterms:created>
  <dcterms:modified xsi:type="dcterms:W3CDTF">2026-08-11T18:49:10Z</dcterms:modified>
</cp:coreProperties>
</file>