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చెప్పలేను బాబోయ్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Cheppalenu Baaboi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చెప్పలేను బాబోయ్ ప్రభు గొప్పతనాన్ని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చెప్పి చెప్పి చేస్తాడు చిత్రమైన పనులెన్నో ||చెప్పలేను||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Cheppalenu Baaboi Prabhu Goppathanaanni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Cheppi Cheppi Chesthaadu Chithramaina Panulenno ||Cheppalenu||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ఐదు రొట్టెలు రెండు చిన్ని చేపలు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ఐదు వేల పీపుల్ కి పంచిపెట్టాడు (2) బాబోయ్ ||చెప్పలేను||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Aidu Rottelu Rendu Chinni Chepalu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Aidu Vela People Ki Panchipettaadu (2) Baaboi ||Cheppalenu||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కానానులో పెళ్లి విందులో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వాటర్ ని వైన్ గా మార్చివేసాడు (2) బాబోయ్ ||చెప్పలేను||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Kaanaanulo Pelli Vindulo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ni Vinega Maarchivesaadu (2) Baaboi ||Cheppalenu||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సమాధిలో శవాన్ని చూచి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కమాన్ గెట్ అప్ అంటూనే పైకి లేపాడు (2) బాబోయ్ ||చెప్పలేను||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Samaadhilo Shavaanni Choochi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Get Up Antoone Paiki Lepaadu (2) Baaboi ||Cheppalenu||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2026-02-25T09:09:34Z</dcterms:created>
  <dcterms:modified xsi:type="dcterms:W3CDTF">2026-02-25T09:09:34Z</dcterms:modified>
</cp:coreProperties>
</file>