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ఠీవిగాను పోదమా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Teevigaanu Podamaa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యువతి యువకులారా చేరుడి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యేసురాజు వార్త చాటుడి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Yuvathi Yuvakulaaraa Cherudi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 Yesuraaja Vaartha Chaatudi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ఏకమై యేసునాథు గొల్వను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సాధనంబెవరు నీవు నేనెగా            ||యేసుతో||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Yekamai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Yesunaathu Golvanu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ఠీవిగాను పోదమా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అడ్డుగా వచ్చు వైరి గెల్వను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Teevigaanu Podamaa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Addugaa Vachchu Vairi Gelvanu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యుద్ధనాదంబుతో బోదము            ||యేసుతో||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Yudhdhanaadambutho Bodamu     ||Yesutho||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సైన్యమందు చేరను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రాజు దివ్య సేవ చేయను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Sainyamandu Cheranu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Raaju Divya Seva Cheyanu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ముందుగా ధ్వజము బట్టి నడువగా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ఠీవిగాను వెడలను           ||యేసుతో||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Mundugaa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Dhvajamu Batti Naduvagaa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కవచమును ధరించుచు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రాజు నాజ్ఞ మదిని నిల్పుచు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Kavachamunu Dharinchuchu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Raaju Naagna Madini Nilpuchu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అనుదినంబు శక్తిని పొందుచున్నవారమై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ఠీవిగాను వెడలను           ||యేసుతో||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Anudinambu Shakthini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Ponduchunnavaaramai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మనల చుట్టి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అంబులెన్ని తగిలినా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Manala Chutti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Ambulenni Thagilinaa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భయములేదు మనకిక ప్రభువు చెంత నుందుము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ఠీవిగాను వెడలను           ||యేసుతో||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Bhayamuledu Manakika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Chentha Nundumu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2026-02-25T09:17:54Z</dcterms:created>
  <dcterms:modified xsi:type="dcterms:W3CDTF">2026-02-25T09:17:54Z</dcterms:modified>
</cp:coreProperties>
</file>