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Worth is Not in What I Own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life eternal calls to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not boast in wealth or might,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human wisdom's fleeting light,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will boast in knowing Christ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rejoice in my Redeemer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Greatest Treasure,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Wellspring of my soul!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Him, no other.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is satisfied in Him alone.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wonders here that I confess,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worth and my unworthiness.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value fixed - my ransom paid,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rejoice in my Redeemer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Greatest Treasure,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Wellspring of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Him, no other.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worth is not in what I 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in the strength of flesh and bone,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is satisfied in Him alone.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rejoice in my Redeemer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Greatest Treasure,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Wellspring of my soul!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Him, no other.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is satisfied in Him alone.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WORDS AND MUSIC BY KEITH GETTY, KRISTYN GETTY AND GRAHAM KENDRICK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2014 GETTY MUSIC PUBLISHING (BMI) / MAKEWAY MUSIC (ADMIN BY MUSICSERVIES.ORG)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in the costly wounds of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worth is not in skill or name,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win or lose, in pride or shame,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in the blood of Christ that flowed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cross.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rejoice in my Redeemer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Greatest Treasure,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Wellspring of my soul!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trust in Him, no other.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is satisfied in Him alone.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summer flowers we fade and die,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Fame, youth and beauty hurry by,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2026-08-24T07:34:49Z</dcterms:created>
  <dcterms:modified xsi:type="dcterms:W3CDTF">2026-08-24T07:34:49Z</dcterms:modified>
</cp:coreProperties>
</file>