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స్తుతియించెదా నీ నామం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Sthuthiyinchedaa Nee Naamam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స్తుతియించెదా నీ నామం – దేవా అనుదినం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స్తుతియించెదా నీ నామం – దేవా అనుక్షణం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Sthuthiyinchedaa Nee Naamam – Devaa Anudinam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Sthuthiyinchedaa Nee Naamam – Devaa Anukshanam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దయతో కాపాడినావు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కృపనే చూపించినావు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Dayatho Kaapaadinaavu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Krupane Choopinchinaavu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నే మరువనేసు – నిను నే విడువనేసు            ||స్తుతియించెదా||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Ne Maruvanesu – Ninu Ne Viduvanesu              ||Sthuthiyinchedaa||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పాపినై యుండగ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రక్షించి దరి చేర్చినావు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Paapinai Yundaga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Rakshinchi Dari Cherchinaavu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నే మరువనేసు – నిను నే విడువనేసు            ||స్తుతియించెదా||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Ne Maruvanesu – Ninu Ne Viduvanesu              ||Sthuthiyinchedaa||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సిలువే నాకు శరణం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నాకు మార్గం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Siluve Naaku Sharanam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Naaku Maargam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నే మరువనేసు – నిను నే విడువనేసు            ||స్తుతియించెదా||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Ne Maruvanesu – Ninu Ne Viduvanesu              ||Sthuthiyinchedaa||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2026-02-25T08:38:12Z</dcterms:created>
  <dcterms:modified xsi:type="dcterms:W3CDTF">2026-02-25T08:38:12Z</dcterms:modified>
</cp:coreProperties>
</file>