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దీపమును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Deepamunu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దీపమును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వెలిగించు యేసు ప్రభు (2)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Deepamunu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Veliginchu Yesu Prabhu (2)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వసియించుము నా హృదయమునందు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వసియించు నా నయనములందు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Vasiyinchumu Naa Hrudayamunandu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Vasiyinchu Naa Nayanamulandu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అన్నియు నిర్వహించుచున్నావు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నన్ను నిర్వహించుము ప్రభువా (2)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Anniyu Nirvahinchuchunnaavu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Nannu Nirvahinchumu Prabhuvaa (2)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కలుషాత్ములకై ప్రాణము బెట్టి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కష్టములంతరింప జేసి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Kalushaathmulakai Praanamu Betti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Kashtamulantharimpa Jesi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కల్వరి సిలువలో కార్చిన రక్త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కాలువ యందు కడుగుము నన్ను (2)  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Kalvari Siluvalo Kaarchina Raktha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Kaaluva Yandu Kadugumu Nannu (2)      ||Aathma||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2026-02-25T09:16:03Z</dcterms:created>
  <dcterms:modified xsi:type="dcterms:W3CDTF">2026-02-25T09:16:03Z</dcterms:modified>
</cp:coreProperties>
</file>