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స్తుతి చెల్లింతుము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Sthuthi Chellinthumu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స్తుతి చెల్లింతుము నీకే సత్య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యుగయుగాలకు ఆధారమా నీవే అద్వితీయుడా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Sthuthi Chellinthumu Neeke Sathya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Yugayugaalaku Aadhaaramaa Neeve Advitheeyudaa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మార్గం నీవే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సత్యం నీవే సర్వం (2)          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 Neeve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Sathyam Neeve Sarvam (2)         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మరణమైననూ ఎర్ర సంద్రమైననూ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నాకుండ భయము లేదుగా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Maranamainanu Erra Sandramainanu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Naakunda Bhayamu Ledugaa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సైన్యమే నా ఎదుట నిలచినా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కోట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Sainyame Naa Eduta Nilachinaa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Kota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దుర్గమా నా శైలమా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అతిశయమా ఆనందమా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Durgamaa Naa Shailamaa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Athishayamaa Aanandamaa (2)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హింసలైననూ పలు నిందలైననూ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రెక్కలే నాకాశ్రయం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Himsalainanu Palu Nindalainanu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Rekkale Naakaashryam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చీకటైననూ అగాధమైననూ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క్షమా కిరణమే వెలుగు మార్గము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Cheekatainanu Agaadhamainanu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Kshamaa Kiraname Velugu Maargamu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నా పోషకుడా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వైద్యుడా మంచి కాపరి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Naa Poshakudaa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Vaidyudaa Manchi Kaapari (2) 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2026-02-25T08:37:03Z</dcterms:created>
  <dcterms:modified xsi:type="dcterms:W3CDTF">2026-02-25T08:37:03Z</dcterms:modified>
</cp:coreProperties>
</file>